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3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4" r:id="rId13"/>
    <p:sldId id="277" r:id="rId14"/>
    <p:sldId id="274" r:id="rId15"/>
    <p:sldId id="276" r:id="rId16"/>
    <p:sldId id="279" r:id="rId17"/>
    <p:sldId id="275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284F4-B9F7-4AFF-83F7-1B5857B29E9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793DF2E-F75C-411B-B7F0-0A061429C7B5}">
      <dgm:prSet phldrT="[Текст]" phldr="1"/>
      <dgm:spPr/>
      <dgm:t>
        <a:bodyPr/>
        <a:lstStyle/>
        <a:p>
          <a:endParaRPr lang="ru-RU"/>
        </a:p>
      </dgm:t>
    </dgm:pt>
    <dgm:pt modelId="{5A53D337-7554-4301-B323-61D04A5D32BE}" type="parTrans" cxnId="{0B9B703B-E299-4905-8571-3648FDC162A4}">
      <dgm:prSet/>
      <dgm:spPr/>
      <dgm:t>
        <a:bodyPr/>
        <a:lstStyle/>
        <a:p>
          <a:endParaRPr lang="ru-RU"/>
        </a:p>
      </dgm:t>
    </dgm:pt>
    <dgm:pt modelId="{000DC91E-39A8-4D67-ABBA-EC0062C84CB9}" type="sibTrans" cxnId="{0B9B703B-E299-4905-8571-3648FDC162A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6668_cr.jpg"/>
        </a:ext>
      </dgm:extLst>
    </dgm:pt>
    <dgm:pt modelId="{BEF85AB2-7E78-4896-B482-4B22C7979B7A}" type="pres">
      <dgm:prSet presAssocID="{564284F4-B9F7-4AFF-83F7-1B5857B29E92}" presName="Name0" presStyleCnt="0">
        <dgm:presLayoutVars>
          <dgm:chMax val="7"/>
          <dgm:chPref val="7"/>
          <dgm:dir/>
        </dgm:presLayoutVars>
      </dgm:prSet>
      <dgm:spPr/>
    </dgm:pt>
    <dgm:pt modelId="{93CE7A13-7C15-45B4-BA9B-057A447D1B76}" type="pres">
      <dgm:prSet presAssocID="{564284F4-B9F7-4AFF-83F7-1B5857B29E92}" presName="Name1" presStyleCnt="0"/>
      <dgm:spPr/>
    </dgm:pt>
    <dgm:pt modelId="{66EBD720-1719-4951-94B6-5EB52592F63C}" type="pres">
      <dgm:prSet presAssocID="{000DC91E-39A8-4D67-ABBA-EC0062C84CB9}" presName="picture_1" presStyleCnt="0"/>
      <dgm:spPr/>
    </dgm:pt>
    <dgm:pt modelId="{19197E9A-4C48-4738-87FA-9609614571B7}" type="pres">
      <dgm:prSet presAssocID="{000DC91E-39A8-4D67-ABBA-EC0062C84CB9}" presName="pictureRepeatNode" presStyleLbl="alignImgPlace1" presStyleIdx="0" presStyleCnt="1" custScaleX="66774" custScaleY="61532" custLinFactNeighborX="-36334" custLinFactNeighborY="16879"/>
      <dgm:spPr/>
      <dgm:t>
        <a:bodyPr/>
        <a:lstStyle/>
        <a:p>
          <a:endParaRPr lang="ru-RU"/>
        </a:p>
      </dgm:t>
    </dgm:pt>
    <dgm:pt modelId="{77168E39-87B0-4161-B00E-D1A1139A40DC}" type="pres">
      <dgm:prSet presAssocID="{C793DF2E-F75C-411B-B7F0-0A061429C7B5}" presName="text_1" presStyleLbl="node1" presStyleIdx="0" presStyleCnt="0" custLinFactNeighborX="-56772" custLinFactNeighborY="3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8B4FD-CB50-4D27-B6CB-814A7D41E2BF}" type="presOf" srcId="{000DC91E-39A8-4D67-ABBA-EC0062C84CB9}" destId="{19197E9A-4C48-4738-87FA-9609614571B7}" srcOrd="0" destOrd="0" presId="urn:microsoft.com/office/officeart/2008/layout/CircularPictureCallout"/>
    <dgm:cxn modelId="{18F267D0-1686-4D1E-A792-22DB4BB69A9A}" type="presOf" srcId="{C793DF2E-F75C-411B-B7F0-0A061429C7B5}" destId="{77168E39-87B0-4161-B00E-D1A1139A40DC}" srcOrd="0" destOrd="0" presId="urn:microsoft.com/office/officeart/2008/layout/CircularPictureCallout"/>
    <dgm:cxn modelId="{E416A412-3DAA-4847-AC4D-AE3974FE9796}" type="presOf" srcId="{564284F4-B9F7-4AFF-83F7-1B5857B29E92}" destId="{BEF85AB2-7E78-4896-B482-4B22C7979B7A}" srcOrd="0" destOrd="0" presId="urn:microsoft.com/office/officeart/2008/layout/CircularPictureCallout"/>
    <dgm:cxn modelId="{0B9B703B-E299-4905-8571-3648FDC162A4}" srcId="{564284F4-B9F7-4AFF-83F7-1B5857B29E92}" destId="{C793DF2E-F75C-411B-B7F0-0A061429C7B5}" srcOrd="0" destOrd="0" parTransId="{5A53D337-7554-4301-B323-61D04A5D32BE}" sibTransId="{000DC91E-39A8-4D67-ABBA-EC0062C84CB9}"/>
    <dgm:cxn modelId="{3EED87EB-FF7A-4372-8684-56C678D83877}" type="presParOf" srcId="{BEF85AB2-7E78-4896-B482-4B22C7979B7A}" destId="{93CE7A13-7C15-45B4-BA9B-057A447D1B76}" srcOrd="0" destOrd="0" presId="urn:microsoft.com/office/officeart/2008/layout/CircularPictureCallout"/>
    <dgm:cxn modelId="{9E441CBB-8E9F-4E0B-91AD-0E98084F2B52}" type="presParOf" srcId="{93CE7A13-7C15-45B4-BA9B-057A447D1B76}" destId="{66EBD720-1719-4951-94B6-5EB52592F63C}" srcOrd="0" destOrd="0" presId="urn:microsoft.com/office/officeart/2008/layout/CircularPictureCallout"/>
    <dgm:cxn modelId="{25C95B4F-0FA4-46D8-BE77-8741075D03AF}" type="presParOf" srcId="{66EBD720-1719-4951-94B6-5EB52592F63C}" destId="{19197E9A-4C48-4738-87FA-9609614571B7}" srcOrd="0" destOrd="0" presId="urn:microsoft.com/office/officeart/2008/layout/CircularPictureCallout"/>
    <dgm:cxn modelId="{2D4E0282-AD88-4941-8130-08297EF3288F}" type="presParOf" srcId="{93CE7A13-7C15-45B4-BA9B-057A447D1B76}" destId="{77168E39-87B0-4161-B00E-D1A1139A40D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9C8BD-C94B-404A-851C-3A177D7DC40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77148C7-720A-48A7-875B-662F7234A87B}">
      <dgm:prSet phldrT="[Текст]" phldr="1"/>
      <dgm:spPr/>
      <dgm:t>
        <a:bodyPr/>
        <a:lstStyle/>
        <a:p>
          <a:endParaRPr lang="ru-RU"/>
        </a:p>
      </dgm:t>
    </dgm:pt>
    <dgm:pt modelId="{720AE987-59DF-407F-9277-0C28417545BB}" type="parTrans" cxnId="{EEED54B4-F8C4-402F-B22E-AB70E9158A4C}">
      <dgm:prSet/>
      <dgm:spPr/>
      <dgm:t>
        <a:bodyPr/>
        <a:lstStyle/>
        <a:p>
          <a:endParaRPr lang="ru-RU"/>
        </a:p>
      </dgm:t>
    </dgm:pt>
    <dgm:pt modelId="{844D6A42-C284-4C4A-9A59-820236A2860B}" type="sibTrans" cxnId="{EEED54B4-F8C4-402F-B22E-AB70E9158A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2014-03-07 10.57.14_cr.jpg"/>
        </a:ext>
      </dgm:extLst>
    </dgm:pt>
    <dgm:pt modelId="{5CEDB908-A885-4381-A0A0-BDDBAAD7C62C}" type="pres">
      <dgm:prSet presAssocID="{BB69C8BD-C94B-404A-851C-3A177D7DC40A}" presName="Name0" presStyleCnt="0">
        <dgm:presLayoutVars>
          <dgm:chMax val="7"/>
          <dgm:chPref val="7"/>
          <dgm:dir/>
        </dgm:presLayoutVars>
      </dgm:prSet>
      <dgm:spPr/>
    </dgm:pt>
    <dgm:pt modelId="{D86AFC7D-87CF-4B4C-858F-84FB3B5288A3}" type="pres">
      <dgm:prSet presAssocID="{BB69C8BD-C94B-404A-851C-3A177D7DC40A}" presName="Name1" presStyleCnt="0"/>
      <dgm:spPr/>
    </dgm:pt>
    <dgm:pt modelId="{403D5E29-BB2D-4B85-98FA-2BE008AD75A7}" type="pres">
      <dgm:prSet presAssocID="{844D6A42-C284-4C4A-9A59-820236A2860B}" presName="picture_1" presStyleCnt="0"/>
      <dgm:spPr/>
    </dgm:pt>
    <dgm:pt modelId="{C3E7C5D7-A651-4419-ADE4-337A9AEB89E3}" type="pres">
      <dgm:prSet presAssocID="{844D6A42-C284-4C4A-9A59-820236A2860B}" presName="pictureRepeatNode" presStyleLbl="alignImgPlace1" presStyleIdx="0" presStyleCnt="1" custScaleX="69228" custScaleY="59729" custLinFactNeighborX="-30910" custLinFactNeighborY="-44679"/>
      <dgm:spPr/>
      <dgm:t>
        <a:bodyPr/>
        <a:lstStyle/>
        <a:p>
          <a:endParaRPr lang="ru-RU"/>
        </a:p>
      </dgm:t>
    </dgm:pt>
    <dgm:pt modelId="{8FD88F94-64DE-4226-B7AD-4C9F519CAB0A}" type="pres">
      <dgm:prSet presAssocID="{E77148C7-720A-48A7-875B-662F7234A87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3BF24-0F6F-4CF2-9543-33E24641D281}" type="presOf" srcId="{BB69C8BD-C94B-404A-851C-3A177D7DC40A}" destId="{5CEDB908-A885-4381-A0A0-BDDBAAD7C62C}" srcOrd="0" destOrd="0" presId="urn:microsoft.com/office/officeart/2008/layout/CircularPictureCallout"/>
    <dgm:cxn modelId="{EEED54B4-F8C4-402F-B22E-AB70E9158A4C}" srcId="{BB69C8BD-C94B-404A-851C-3A177D7DC40A}" destId="{E77148C7-720A-48A7-875B-662F7234A87B}" srcOrd="0" destOrd="0" parTransId="{720AE987-59DF-407F-9277-0C28417545BB}" sibTransId="{844D6A42-C284-4C4A-9A59-820236A2860B}"/>
    <dgm:cxn modelId="{30F7D573-241B-4AA9-9EB4-AC16B5637FAA}" type="presOf" srcId="{E77148C7-720A-48A7-875B-662F7234A87B}" destId="{8FD88F94-64DE-4226-B7AD-4C9F519CAB0A}" srcOrd="0" destOrd="0" presId="urn:microsoft.com/office/officeart/2008/layout/CircularPictureCallout"/>
    <dgm:cxn modelId="{35BF645F-84AC-42F4-B836-F84D23114EF6}" type="presOf" srcId="{844D6A42-C284-4C4A-9A59-820236A2860B}" destId="{C3E7C5D7-A651-4419-ADE4-337A9AEB89E3}" srcOrd="0" destOrd="0" presId="urn:microsoft.com/office/officeart/2008/layout/CircularPictureCallout"/>
    <dgm:cxn modelId="{8C29A5A1-CD39-4A51-AE8D-C850719C7DE9}" type="presParOf" srcId="{5CEDB908-A885-4381-A0A0-BDDBAAD7C62C}" destId="{D86AFC7D-87CF-4B4C-858F-84FB3B5288A3}" srcOrd="0" destOrd="0" presId="urn:microsoft.com/office/officeart/2008/layout/CircularPictureCallout"/>
    <dgm:cxn modelId="{BB729A87-175C-47FB-83F3-9A54DE4912F6}" type="presParOf" srcId="{D86AFC7D-87CF-4B4C-858F-84FB3B5288A3}" destId="{403D5E29-BB2D-4B85-98FA-2BE008AD75A7}" srcOrd="0" destOrd="0" presId="urn:microsoft.com/office/officeart/2008/layout/CircularPictureCallout"/>
    <dgm:cxn modelId="{7DDFE14A-A69D-4B46-A50B-6C58B5627B1E}" type="presParOf" srcId="{403D5E29-BB2D-4B85-98FA-2BE008AD75A7}" destId="{C3E7C5D7-A651-4419-ADE4-337A9AEB89E3}" srcOrd="0" destOrd="0" presId="urn:microsoft.com/office/officeart/2008/layout/CircularPictureCallout"/>
    <dgm:cxn modelId="{7EBF9F38-A991-4C19-B484-52DD2B1EE1B8}" type="presParOf" srcId="{D86AFC7D-87CF-4B4C-858F-84FB3B5288A3}" destId="{8FD88F94-64DE-4226-B7AD-4C9F519CAB0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D3074-A83C-4990-84BB-9E96A099C4E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F9F6058-EFEB-4074-B2C4-68FB63A461A0}">
      <dgm:prSet phldrT="[Текст]" phldr="1"/>
      <dgm:spPr/>
      <dgm:t>
        <a:bodyPr/>
        <a:lstStyle/>
        <a:p>
          <a:endParaRPr lang="ru-RU" dirty="0"/>
        </a:p>
      </dgm:t>
    </dgm:pt>
    <dgm:pt modelId="{58A967ED-251A-4DB8-91FE-59544B26927D}" type="parTrans" cxnId="{077F7AB1-6BB3-4B2A-AAA5-7A8041D10218}">
      <dgm:prSet/>
      <dgm:spPr/>
      <dgm:t>
        <a:bodyPr/>
        <a:lstStyle/>
        <a:p>
          <a:endParaRPr lang="ru-RU"/>
        </a:p>
      </dgm:t>
    </dgm:pt>
    <dgm:pt modelId="{0B1FD51E-E14D-4E42-B1A0-45483B90173C}" type="sibTrans" cxnId="{077F7AB1-6BB3-4B2A-AAA5-7A8041D1021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6663_cr.jpg"/>
        </a:ext>
      </dgm:extLst>
    </dgm:pt>
    <dgm:pt modelId="{490F20E7-43CD-4FB0-8DF4-4A9570DB5F7C}" type="pres">
      <dgm:prSet presAssocID="{9ADD3074-A83C-4990-84BB-9E96A099C4EE}" presName="Name0" presStyleCnt="0">
        <dgm:presLayoutVars>
          <dgm:chMax val="7"/>
          <dgm:chPref val="7"/>
          <dgm:dir/>
        </dgm:presLayoutVars>
      </dgm:prSet>
      <dgm:spPr/>
    </dgm:pt>
    <dgm:pt modelId="{32C897BA-72FD-4181-8053-1E52B6BB473D}" type="pres">
      <dgm:prSet presAssocID="{9ADD3074-A83C-4990-84BB-9E96A099C4EE}" presName="Name1" presStyleCnt="0"/>
      <dgm:spPr/>
    </dgm:pt>
    <dgm:pt modelId="{D8A711EA-47C3-4254-9055-CEAAB80911DD}" type="pres">
      <dgm:prSet presAssocID="{0B1FD51E-E14D-4E42-B1A0-45483B90173C}" presName="picture_1" presStyleCnt="0"/>
      <dgm:spPr/>
    </dgm:pt>
    <dgm:pt modelId="{E0FA327B-7A95-4DCD-8272-1282C2792FDE}" type="pres">
      <dgm:prSet presAssocID="{0B1FD51E-E14D-4E42-B1A0-45483B90173C}" presName="pictureRepeatNode" presStyleLbl="alignImgPlace1" presStyleIdx="0" presStyleCnt="1" custScaleX="72310" custScaleY="74286" custLinFactNeighborX="28463" custLinFactNeighborY="-51391"/>
      <dgm:spPr/>
      <dgm:t>
        <a:bodyPr/>
        <a:lstStyle/>
        <a:p>
          <a:endParaRPr lang="ru-RU"/>
        </a:p>
      </dgm:t>
    </dgm:pt>
    <dgm:pt modelId="{A5D97FEF-B7BF-4A18-9FDB-C794F1FDADB0}" type="pres">
      <dgm:prSet presAssocID="{BF9F6058-EFEB-4074-B2C4-68FB63A461A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650F3-667E-41F9-A3A0-A433E7C5ED09}" type="presOf" srcId="{BF9F6058-EFEB-4074-B2C4-68FB63A461A0}" destId="{A5D97FEF-B7BF-4A18-9FDB-C794F1FDADB0}" srcOrd="0" destOrd="0" presId="urn:microsoft.com/office/officeart/2008/layout/CircularPictureCallout"/>
    <dgm:cxn modelId="{077F7AB1-6BB3-4B2A-AAA5-7A8041D10218}" srcId="{9ADD3074-A83C-4990-84BB-9E96A099C4EE}" destId="{BF9F6058-EFEB-4074-B2C4-68FB63A461A0}" srcOrd="0" destOrd="0" parTransId="{58A967ED-251A-4DB8-91FE-59544B26927D}" sibTransId="{0B1FD51E-E14D-4E42-B1A0-45483B90173C}"/>
    <dgm:cxn modelId="{6428A8A2-9E1F-42C9-9614-FB5ADCF3637F}" type="presOf" srcId="{0B1FD51E-E14D-4E42-B1A0-45483B90173C}" destId="{E0FA327B-7A95-4DCD-8272-1282C2792FDE}" srcOrd="0" destOrd="0" presId="urn:microsoft.com/office/officeart/2008/layout/CircularPictureCallout"/>
    <dgm:cxn modelId="{5BA326F9-47B3-41AD-B39A-BB0F4C8C13AC}" type="presOf" srcId="{9ADD3074-A83C-4990-84BB-9E96A099C4EE}" destId="{490F20E7-43CD-4FB0-8DF4-4A9570DB5F7C}" srcOrd="0" destOrd="0" presId="urn:microsoft.com/office/officeart/2008/layout/CircularPictureCallout"/>
    <dgm:cxn modelId="{BCAE3B00-5CAB-4F85-AB86-C5E555D77F9B}" type="presParOf" srcId="{490F20E7-43CD-4FB0-8DF4-4A9570DB5F7C}" destId="{32C897BA-72FD-4181-8053-1E52B6BB473D}" srcOrd="0" destOrd="0" presId="urn:microsoft.com/office/officeart/2008/layout/CircularPictureCallout"/>
    <dgm:cxn modelId="{3CE710B5-4FE3-4DB0-A97A-4857F12258B9}" type="presParOf" srcId="{32C897BA-72FD-4181-8053-1E52B6BB473D}" destId="{D8A711EA-47C3-4254-9055-CEAAB80911DD}" srcOrd="0" destOrd="0" presId="urn:microsoft.com/office/officeart/2008/layout/CircularPictureCallout"/>
    <dgm:cxn modelId="{BA9A87C0-6A3F-4713-BE11-699AE80DD0CA}" type="presParOf" srcId="{D8A711EA-47C3-4254-9055-CEAAB80911DD}" destId="{E0FA327B-7A95-4DCD-8272-1282C2792FDE}" srcOrd="0" destOrd="0" presId="urn:microsoft.com/office/officeart/2008/layout/CircularPictureCallout"/>
    <dgm:cxn modelId="{D5E04AAF-B703-42DE-A897-D24D98DAF908}" type="presParOf" srcId="{32C897BA-72FD-4181-8053-1E52B6BB473D}" destId="{A5D97FEF-B7BF-4A18-9FDB-C794F1FDADB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0DCD6-F171-4597-8115-5B0FD1378C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5C607A6-CE76-4EC4-8EE7-877BF954FA05}">
      <dgm:prSet phldrT="[Текст]" phldr="1"/>
      <dgm:spPr/>
      <dgm:t>
        <a:bodyPr/>
        <a:lstStyle/>
        <a:p>
          <a:endParaRPr lang="ru-RU"/>
        </a:p>
      </dgm:t>
    </dgm:pt>
    <dgm:pt modelId="{6B8657A3-F7F8-455D-9B5A-E45F7F447F20}" type="parTrans" cxnId="{B0390DDA-FF5B-4A09-BA60-B3163B846FB1}">
      <dgm:prSet/>
      <dgm:spPr/>
      <dgm:t>
        <a:bodyPr/>
        <a:lstStyle/>
        <a:p>
          <a:endParaRPr lang="ru-RU"/>
        </a:p>
      </dgm:t>
    </dgm:pt>
    <dgm:pt modelId="{E712E7F4-01E1-48E5-8B1E-BDB8A3F231D5}" type="sibTrans" cxnId="{B0390DDA-FF5B-4A09-BA60-B3163B846FB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4853_cr.jpg"/>
        </a:ext>
      </dgm:extLst>
    </dgm:pt>
    <dgm:pt modelId="{59C6BE50-178E-47ED-ACD0-18514C169F9C}" type="pres">
      <dgm:prSet presAssocID="{1F10DCD6-F171-4597-8115-5B0FD1378CCD}" presName="Name0" presStyleCnt="0">
        <dgm:presLayoutVars>
          <dgm:chMax val="7"/>
          <dgm:chPref val="7"/>
          <dgm:dir/>
        </dgm:presLayoutVars>
      </dgm:prSet>
      <dgm:spPr/>
    </dgm:pt>
    <dgm:pt modelId="{8B6A7A14-C303-4926-8DFE-2B26088D3BC4}" type="pres">
      <dgm:prSet presAssocID="{1F10DCD6-F171-4597-8115-5B0FD1378CCD}" presName="Name1" presStyleCnt="0"/>
      <dgm:spPr/>
    </dgm:pt>
    <dgm:pt modelId="{6A2D5F9D-7EDB-4F7C-8C74-845E41889C19}" type="pres">
      <dgm:prSet presAssocID="{E712E7F4-01E1-48E5-8B1E-BDB8A3F231D5}" presName="picture_1" presStyleCnt="0"/>
      <dgm:spPr/>
    </dgm:pt>
    <dgm:pt modelId="{B492DE11-26E0-443C-AE6B-4D669C80C78B}" type="pres">
      <dgm:prSet presAssocID="{E712E7F4-01E1-48E5-8B1E-BDB8A3F231D5}" presName="pictureRepeatNode" presStyleLbl="alignImgPlace1" presStyleIdx="0" presStyleCnt="1" custScaleX="73028" custScaleY="74810" custLinFactNeighborX="-24311" custLinFactNeighborY="21281"/>
      <dgm:spPr/>
      <dgm:t>
        <a:bodyPr/>
        <a:lstStyle/>
        <a:p>
          <a:endParaRPr lang="ru-RU"/>
        </a:p>
      </dgm:t>
    </dgm:pt>
    <dgm:pt modelId="{D8A46891-8178-475D-B8C0-AB547E2D89AD}" type="pres">
      <dgm:prSet presAssocID="{F5C607A6-CE76-4EC4-8EE7-877BF954FA0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90DDA-FF5B-4A09-BA60-B3163B846FB1}" srcId="{1F10DCD6-F171-4597-8115-5B0FD1378CCD}" destId="{F5C607A6-CE76-4EC4-8EE7-877BF954FA05}" srcOrd="0" destOrd="0" parTransId="{6B8657A3-F7F8-455D-9B5A-E45F7F447F20}" sibTransId="{E712E7F4-01E1-48E5-8B1E-BDB8A3F231D5}"/>
    <dgm:cxn modelId="{6D0F5A3D-6CAA-4284-BCBD-9C94251EEB1F}" type="presOf" srcId="{1F10DCD6-F171-4597-8115-5B0FD1378CCD}" destId="{59C6BE50-178E-47ED-ACD0-18514C169F9C}" srcOrd="0" destOrd="0" presId="urn:microsoft.com/office/officeart/2008/layout/CircularPictureCallout"/>
    <dgm:cxn modelId="{F9822381-0928-4BDD-A054-F32026192BB5}" type="presOf" srcId="{F5C607A6-CE76-4EC4-8EE7-877BF954FA05}" destId="{D8A46891-8178-475D-B8C0-AB547E2D89AD}" srcOrd="0" destOrd="0" presId="urn:microsoft.com/office/officeart/2008/layout/CircularPictureCallout"/>
    <dgm:cxn modelId="{1728E7B2-2BC8-49EB-AD70-CB98FFE4011D}" type="presOf" srcId="{E712E7F4-01E1-48E5-8B1E-BDB8A3F231D5}" destId="{B492DE11-26E0-443C-AE6B-4D669C80C78B}" srcOrd="0" destOrd="0" presId="urn:microsoft.com/office/officeart/2008/layout/CircularPictureCallout"/>
    <dgm:cxn modelId="{6D69F23C-2D89-44F9-AF9B-B0816C0DBAF1}" type="presParOf" srcId="{59C6BE50-178E-47ED-ACD0-18514C169F9C}" destId="{8B6A7A14-C303-4926-8DFE-2B26088D3BC4}" srcOrd="0" destOrd="0" presId="urn:microsoft.com/office/officeart/2008/layout/CircularPictureCallout"/>
    <dgm:cxn modelId="{2329891D-1A96-4BB0-A457-A693593F9240}" type="presParOf" srcId="{8B6A7A14-C303-4926-8DFE-2B26088D3BC4}" destId="{6A2D5F9D-7EDB-4F7C-8C74-845E41889C19}" srcOrd="0" destOrd="0" presId="urn:microsoft.com/office/officeart/2008/layout/CircularPictureCallout"/>
    <dgm:cxn modelId="{F3992ADB-7647-409B-AFC4-1D616351BAE8}" type="presParOf" srcId="{6A2D5F9D-7EDB-4F7C-8C74-845E41889C19}" destId="{B492DE11-26E0-443C-AE6B-4D669C80C78B}" srcOrd="0" destOrd="0" presId="urn:microsoft.com/office/officeart/2008/layout/CircularPictureCallout"/>
    <dgm:cxn modelId="{57E95A34-C9BD-4FC5-A380-6AA87DA9D917}" type="presParOf" srcId="{8B6A7A14-C303-4926-8DFE-2B26088D3BC4}" destId="{D8A46891-8178-475D-B8C0-AB547E2D89A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9CC3A6-3547-4916-9270-EF8CE8D4C67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8CC40B3-5A66-4870-819B-E8047F51EA84}">
      <dgm:prSet phldrT="[Текст]" phldr="1"/>
      <dgm:spPr/>
      <dgm:t>
        <a:bodyPr/>
        <a:lstStyle/>
        <a:p>
          <a:endParaRPr lang="ru-RU" dirty="0"/>
        </a:p>
      </dgm:t>
    </dgm:pt>
    <dgm:pt modelId="{64B1DFEB-37B9-4CD2-982C-E0648E6FF984}" type="parTrans" cxnId="{80BB06B7-0DB0-40BF-BE7F-DFA9F97406EE}">
      <dgm:prSet/>
      <dgm:spPr/>
      <dgm:t>
        <a:bodyPr/>
        <a:lstStyle/>
        <a:p>
          <a:endParaRPr lang="ru-RU"/>
        </a:p>
      </dgm:t>
    </dgm:pt>
    <dgm:pt modelId="{26D64A4D-2186-4F08-A4A8-F63AA0163880}" type="sibTrans" cxnId="{80BB06B7-0DB0-40BF-BE7F-DFA9F97406E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4870_cr.jpg"/>
        </a:ext>
      </dgm:extLst>
    </dgm:pt>
    <dgm:pt modelId="{DBA6DF5A-AB62-40CB-9A5C-799F70D276FE}" type="pres">
      <dgm:prSet presAssocID="{869CC3A6-3547-4916-9270-EF8CE8D4C67C}" presName="Name0" presStyleCnt="0">
        <dgm:presLayoutVars>
          <dgm:chMax val="7"/>
          <dgm:chPref val="7"/>
          <dgm:dir/>
        </dgm:presLayoutVars>
      </dgm:prSet>
      <dgm:spPr/>
    </dgm:pt>
    <dgm:pt modelId="{C23F6680-F361-4426-B7F6-A5A9BE2E924F}" type="pres">
      <dgm:prSet presAssocID="{869CC3A6-3547-4916-9270-EF8CE8D4C67C}" presName="Name1" presStyleCnt="0"/>
      <dgm:spPr/>
    </dgm:pt>
    <dgm:pt modelId="{1A3DA58D-27FF-43C3-8DCF-E4937386FC32}" type="pres">
      <dgm:prSet presAssocID="{26D64A4D-2186-4F08-A4A8-F63AA0163880}" presName="picture_1" presStyleCnt="0"/>
      <dgm:spPr/>
    </dgm:pt>
    <dgm:pt modelId="{8EE92FD5-0663-431F-A41F-6C5922682D83}" type="pres">
      <dgm:prSet presAssocID="{26D64A4D-2186-4F08-A4A8-F63AA0163880}" presName="pictureRepeatNode" presStyleLbl="alignImgPlace1" presStyleIdx="0" presStyleCnt="1" custScaleX="142104" custScaleY="149558" custLinFactNeighborX="18611" custLinFactNeighborY="16437"/>
      <dgm:spPr/>
      <dgm:t>
        <a:bodyPr/>
        <a:lstStyle/>
        <a:p>
          <a:endParaRPr lang="ru-RU"/>
        </a:p>
      </dgm:t>
    </dgm:pt>
    <dgm:pt modelId="{51E52FBA-5273-4E0D-A5D1-7308C3F1E505}" type="pres">
      <dgm:prSet presAssocID="{C8CC40B3-5A66-4870-819B-E8047F51EA84}" presName="text_1" presStyleLbl="node1" presStyleIdx="0" presStyleCnt="0" custScaleX="176263" custScaleY="24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B06B7-0DB0-40BF-BE7F-DFA9F97406EE}" srcId="{869CC3A6-3547-4916-9270-EF8CE8D4C67C}" destId="{C8CC40B3-5A66-4870-819B-E8047F51EA84}" srcOrd="0" destOrd="0" parTransId="{64B1DFEB-37B9-4CD2-982C-E0648E6FF984}" sibTransId="{26D64A4D-2186-4F08-A4A8-F63AA0163880}"/>
    <dgm:cxn modelId="{763BE1AF-91CC-4A09-909B-A1D2988BE4F5}" type="presOf" srcId="{26D64A4D-2186-4F08-A4A8-F63AA0163880}" destId="{8EE92FD5-0663-431F-A41F-6C5922682D83}" srcOrd="0" destOrd="0" presId="urn:microsoft.com/office/officeart/2008/layout/CircularPictureCallout"/>
    <dgm:cxn modelId="{334CB98A-463B-45B3-805D-11F340FC4F97}" type="presOf" srcId="{869CC3A6-3547-4916-9270-EF8CE8D4C67C}" destId="{DBA6DF5A-AB62-40CB-9A5C-799F70D276FE}" srcOrd="0" destOrd="0" presId="urn:microsoft.com/office/officeart/2008/layout/CircularPictureCallout"/>
    <dgm:cxn modelId="{249A327D-5B86-4329-B0A0-ADE9ABF96E49}" type="presOf" srcId="{C8CC40B3-5A66-4870-819B-E8047F51EA84}" destId="{51E52FBA-5273-4E0D-A5D1-7308C3F1E505}" srcOrd="0" destOrd="0" presId="urn:microsoft.com/office/officeart/2008/layout/CircularPictureCallout"/>
    <dgm:cxn modelId="{1932830F-7F08-42BE-9D1A-53F271B55054}" type="presParOf" srcId="{DBA6DF5A-AB62-40CB-9A5C-799F70D276FE}" destId="{C23F6680-F361-4426-B7F6-A5A9BE2E924F}" srcOrd="0" destOrd="0" presId="urn:microsoft.com/office/officeart/2008/layout/CircularPictureCallout"/>
    <dgm:cxn modelId="{8C5CC430-281E-4B69-9D9C-D9F89F8A580C}" type="presParOf" srcId="{C23F6680-F361-4426-B7F6-A5A9BE2E924F}" destId="{1A3DA58D-27FF-43C3-8DCF-E4937386FC32}" srcOrd="0" destOrd="0" presId="urn:microsoft.com/office/officeart/2008/layout/CircularPictureCallout"/>
    <dgm:cxn modelId="{8AD0A5AE-2898-42B2-8661-89637F29DB47}" type="presParOf" srcId="{1A3DA58D-27FF-43C3-8DCF-E4937386FC32}" destId="{8EE92FD5-0663-431F-A41F-6C5922682D83}" srcOrd="0" destOrd="0" presId="urn:microsoft.com/office/officeart/2008/layout/CircularPictureCallout"/>
    <dgm:cxn modelId="{4B832782-0957-483A-81E4-26D10A1C26AD}" type="presParOf" srcId="{C23F6680-F361-4426-B7F6-A5A9BE2E924F}" destId="{51E52FBA-5273-4E0D-A5D1-7308C3F1E50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5213E-5EED-4031-8FDE-B0DE13D6524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EB8C043-53D9-4D58-9EC5-71ACCBD8806E}">
      <dgm:prSet phldrT="[Текст]" phldr="1"/>
      <dgm:spPr/>
      <dgm:t>
        <a:bodyPr/>
        <a:lstStyle/>
        <a:p>
          <a:endParaRPr lang="ru-RU" dirty="0"/>
        </a:p>
      </dgm:t>
    </dgm:pt>
    <dgm:pt modelId="{73B4AF00-D1B5-4899-8DA2-2A563D1EED36}" type="parTrans" cxnId="{A49E45D1-6E7A-452B-B08A-C526E2F92CEC}">
      <dgm:prSet/>
      <dgm:spPr/>
      <dgm:t>
        <a:bodyPr/>
        <a:lstStyle/>
        <a:p>
          <a:endParaRPr lang="ru-RU"/>
        </a:p>
      </dgm:t>
    </dgm:pt>
    <dgm:pt modelId="{27492D8A-E192-440C-9B69-73F7D5206D87}" type="sibTrans" cxnId="{A49E45D1-6E7A-452B-B08A-C526E2F92CE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4875_cr.jpg"/>
        </a:ext>
      </dgm:extLst>
    </dgm:pt>
    <dgm:pt modelId="{7AA19C9E-A832-48E8-B050-C6289A5E8D01}" type="pres">
      <dgm:prSet presAssocID="{0DC5213E-5EED-4031-8FDE-B0DE13D6524C}" presName="Name0" presStyleCnt="0">
        <dgm:presLayoutVars>
          <dgm:chMax val="7"/>
          <dgm:chPref val="7"/>
          <dgm:dir/>
        </dgm:presLayoutVars>
      </dgm:prSet>
      <dgm:spPr/>
    </dgm:pt>
    <dgm:pt modelId="{7D1434A6-44E4-4A94-A15A-B3366EB5BF21}" type="pres">
      <dgm:prSet presAssocID="{0DC5213E-5EED-4031-8FDE-B0DE13D6524C}" presName="Name1" presStyleCnt="0"/>
      <dgm:spPr/>
    </dgm:pt>
    <dgm:pt modelId="{C8C8BB36-0F3D-480B-B2B8-50154D7B6863}" type="pres">
      <dgm:prSet presAssocID="{27492D8A-E192-440C-9B69-73F7D5206D87}" presName="picture_1" presStyleCnt="0"/>
      <dgm:spPr/>
    </dgm:pt>
    <dgm:pt modelId="{190A0D93-94F0-48D0-B557-9BAE794B277B}" type="pres">
      <dgm:prSet presAssocID="{27492D8A-E192-440C-9B69-73F7D5206D87}" presName="pictureRepeatNode" presStyleLbl="alignImgPlace1" presStyleIdx="0" presStyleCnt="1" custAng="21422322" custScaleX="84561" custScaleY="82218" custLinFactNeighborX="-19931" custLinFactNeighborY="-19215"/>
      <dgm:spPr/>
      <dgm:t>
        <a:bodyPr/>
        <a:lstStyle/>
        <a:p>
          <a:endParaRPr lang="ru-RU"/>
        </a:p>
      </dgm:t>
    </dgm:pt>
    <dgm:pt modelId="{3D751D79-8ACD-4503-85A3-4864F22490C4}" type="pres">
      <dgm:prSet presAssocID="{2EB8C043-53D9-4D58-9EC5-71ACCBD8806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03075-6F4C-499D-ADB8-7A00DDF1DD78}" type="presOf" srcId="{27492D8A-E192-440C-9B69-73F7D5206D87}" destId="{190A0D93-94F0-48D0-B557-9BAE794B277B}" srcOrd="0" destOrd="0" presId="urn:microsoft.com/office/officeart/2008/layout/CircularPictureCallout"/>
    <dgm:cxn modelId="{37D7E547-D065-4CEF-A761-527BF100C3D3}" type="presOf" srcId="{2EB8C043-53D9-4D58-9EC5-71ACCBD8806E}" destId="{3D751D79-8ACD-4503-85A3-4864F22490C4}" srcOrd="0" destOrd="0" presId="urn:microsoft.com/office/officeart/2008/layout/CircularPictureCallout"/>
    <dgm:cxn modelId="{884177AD-D179-4B4A-B464-704CE2B4F86E}" type="presOf" srcId="{0DC5213E-5EED-4031-8FDE-B0DE13D6524C}" destId="{7AA19C9E-A832-48E8-B050-C6289A5E8D01}" srcOrd="0" destOrd="0" presId="urn:microsoft.com/office/officeart/2008/layout/CircularPictureCallout"/>
    <dgm:cxn modelId="{A49E45D1-6E7A-452B-B08A-C526E2F92CEC}" srcId="{0DC5213E-5EED-4031-8FDE-B0DE13D6524C}" destId="{2EB8C043-53D9-4D58-9EC5-71ACCBD8806E}" srcOrd="0" destOrd="0" parTransId="{73B4AF00-D1B5-4899-8DA2-2A563D1EED36}" sibTransId="{27492D8A-E192-440C-9B69-73F7D5206D87}"/>
    <dgm:cxn modelId="{5FECFE31-A887-4BF9-9D98-63C72DEB2FF5}" type="presParOf" srcId="{7AA19C9E-A832-48E8-B050-C6289A5E8D01}" destId="{7D1434A6-44E4-4A94-A15A-B3366EB5BF21}" srcOrd="0" destOrd="0" presId="urn:microsoft.com/office/officeart/2008/layout/CircularPictureCallout"/>
    <dgm:cxn modelId="{EDD7B46A-B856-4810-A578-D3377747727D}" type="presParOf" srcId="{7D1434A6-44E4-4A94-A15A-B3366EB5BF21}" destId="{C8C8BB36-0F3D-480B-B2B8-50154D7B6863}" srcOrd="0" destOrd="0" presId="urn:microsoft.com/office/officeart/2008/layout/CircularPictureCallout"/>
    <dgm:cxn modelId="{3320C959-F7A9-4A05-8D0D-AE1273F7430C}" type="presParOf" srcId="{C8C8BB36-0F3D-480B-B2B8-50154D7B6863}" destId="{190A0D93-94F0-48D0-B557-9BAE794B277B}" srcOrd="0" destOrd="0" presId="urn:microsoft.com/office/officeart/2008/layout/CircularPictureCallout"/>
    <dgm:cxn modelId="{CB19600A-0AD1-43F0-AE58-4449B380E04D}" type="presParOf" srcId="{7D1434A6-44E4-4A94-A15A-B3366EB5BF21}" destId="{3D751D79-8ACD-4503-85A3-4864F22490C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CE0E5E-D55D-400E-9BBF-8C0BEBB6DEC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DB83DA4-9FE5-4EA6-9062-C98BF35188FA}">
      <dgm:prSet phldrT="[Текст]" phldr="1"/>
      <dgm:spPr/>
      <dgm:t>
        <a:bodyPr/>
        <a:lstStyle/>
        <a:p>
          <a:endParaRPr lang="ru-RU" dirty="0"/>
        </a:p>
      </dgm:t>
    </dgm:pt>
    <dgm:pt modelId="{BA4FBBFF-F520-4E66-AA8B-AAD912B8F5F6}" type="parTrans" cxnId="{6E0433D7-FCA0-413A-A636-06ABEA498E5D}">
      <dgm:prSet/>
      <dgm:spPr/>
      <dgm:t>
        <a:bodyPr/>
        <a:lstStyle/>
        <a:p>
          <a:endParaRPr lang="ru-RU"/>
        </a:p>
      </dgm:t>
    </dgm:pt>
    <dgm:pt modelId="{C33B2701-E4F0-4E0B-9EF9-73290286D4E6}" type="sibTrans" cxnId="{6E0433D7-FCA0-413A-A636-06ABEA498E5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4879_cr.jpg"/>
        </a:ext>
      </dgm:extLst>
    </dgm:pt>
    <dgm:pt modelId="{16653BFC-5E8D-4EBC-AF1B-734899AE292F}" type="pres">
      <dgm:prSet presAssocID="{5DCE0E5E-D55D-400E-9BBF-8C0BEBB6DECC}" presName="Name0" presStyleCnt="0">
        <dgm:presLayoutVars>
          <dgm:chMax val="7"/>
          <dgm:chPref val="7"/>
          <dgm:dir/>
        </dgm:presLayoutVars>
      </dgm:prSet>
      <dgm:spPr/>
    </dgm:pt>
    <dgm:pt modelId="{E9AB7183-08CC-429E-B1A4-025422DD3DA9}" type="pres">
      <dgm:prSet presAssocID="{5DCE0E5E-D55D-400E-9BBF-8C0BEBB6DECC}" presName="Name1" presStyleCnt="0"/>
      <dgm:spPr/>
    </dgm:pt>
    <dgm:pt modelId="{3AC64287-8E28-4409-BE64-6A2D65ECF53B}" type="pres">
      <dgm:prSet presAssocID="{C33B2701-E4F0-4E0B-9EF9-73290286D4E6}" presName="picture_1" presStyleCnt="0"/>
      <dgm:spPr/>
    </dgm:pt>
    <dgm:pt modelId="{B13171AB-BC4C-4EDE-B21C-2FFECE4B6381}" type="pres">
      <dgm:prSet presAssocID="{C33B2701-E4F0-4E0B-9EF9-73290286D4E6}" presName="pictureRepeatNode" presStyleLbl="alignImgPlace1" presStyleIdx="0" presStyleCnt="1" custAng="297763" custScaleX="90353" custScaleY="95258" custLinFactNeighborX="26856" custLinFactNeighborY="-12852"/>
      <dgm:spPr/>
      <dgm:t>
        <a:bodyPr/>
        <a:lstStyle/>
        <a:p>
          <a:endParaRPr lang="ru-RU"/>
        </a:p>
      </dgm:t>
    </dgm:pt>
    <dgm:pt modelId="{4F312503-5D32-4849-BED2-F292B7B4D5C6}" type="pres">
      <dgm:prSet presAssocID="{7DB83DA4-9FE5-4EA6-9062-C98BF35188FA}" presName="text_1" presStyleLbl="node1" presStyleIdx="0" presStyleCnt="0" custScaleX="84332" custScaleY="6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9E468-16AF-4C7F-9B58-E7B6319898A3}" type="presOf" srcId="{7DB83DA4-9FE5-4EA6-9062-C98BF35188FA}" destId="{4F312503-5D32-4849-BED2-F292B7B4D5C6}" srcOrd="0" destOrd="0" presId="urn:microsoft.com/office/officeart/2008/layout/CircularPictureCallout"/>
    <dgm:cxn modelId="{09A20394-1D24-491F-B88D-4D3AEC81C0AA}" type="presOf" srcId="{5DCE0E5E-D55D-400E-9BBF-8C0BEBB6DECC}" destId="{16653BFC-5E8D-4EBC-AF1B-734899AE292F}" srcOrd="0" destOrd="0" presId="urn:microsoft.com/office/officeart/2008/layout/CircularPictureCallout"/>
    <dgm:cxn modelId="{6E0433D7-FCA0-413A-A636-06ABEA498E5D}" srcId="{5DCE0E5E-D55D-400E-9BBF-8C0BEBB6DECC}" destId="{7DB83DA4-9FE5-4EA6-9062-C98BF35188FA}" srcOrd="0" destOrd="0" parTransId="{BA4FBBFF-F520-4E66-AA8B-AAD912B8F5F6}" sibTransId="{C33B2701-E4F0-4E0B-9EF9-73290286D4E6}"/>
    <dgm:cxn modelId="{635CA491-C50F-402E-8B1E-9ABAEC490430}" type="presOf" srcId="{C33B2701-E4F0-4E0B-9EF9-73290286D4E6}" destId="{B13171AB-BC4C-4EDE-B21C-2FFECE4B6381}" srcOrd="0" destOrd="0" presId="urn:microsoft.com/office/officeart/2008/layout/CircularPictureCallout"/>
    <dgm:cxn modelId="{5DFA43E8-CC31-4539-81A0-010EACA23EB8}" type="presParOf" srcId="{16653BFC-5E8D-4EBC-AF1B-734899AE292F}" destId="{E9AB7183-08CC-429E-B1A4-025422DD3DA9}" srcOrd="0" destOrd="0" presId="urn:microsoft.com/office/officeart/2008/layout/CircularPictureCallout"/>
    <dgm:cxn modelId="{18A00CC5-CCB2-4DCA-A64D-6EE76CE9E66E}" type="presParOf" srcId="{E9AB7183-08CC-429E-B1A4-025422DD3DA9}" destId="{3AC64287-8E28-4409-BE64-6A2D65ECF53B}" srcOrd="0" destOrd="0" presId="urn:microsoft.com/office/officeart/2008/layout/CircularPictureCallout"/>
    <dgm:cxn modelId="{CD6C86EA-56DC-4CA9-90EF-D8494256A4B2}" type="presParOf" srcId="{3AC64287-8E28-4409-BE64-6A2D65ECF53B}" destId="{B13171AB-BC4C-4EDE-B21C-2FFECE4B6381}" srcOrd="0" destOrd="0" presId="urn:microsoft.com/office/officeart/2008/layout/CircularPictureCallout"/>
    <dgm:cxn modelId="{7ACB4EBF-18C7-4B0E-A394-8D0DF4BBD2D6}" type="presParOf" srcId="{E9AB7183-08CC-429E-B1A4-025422DD3DA9}" destId="{4F312503-5D32-4849-BED2-F292B7B4D5C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AD3073-BBF2-41FC-B563-21C180EB87E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C88D8FC-86A1-4C51-87EB-ACA86E66BCDB}">
      <dgm:prSet phldrT="[Текст]" phldr="1"/>
      <dgm:spPr/>
      <dgm:t>
        <a:bodyPr/>
        <a:lstStyle/>
        <a:p>
          <a:endParaRPr lang="ru-RU"/>
        </a:p>
      </dgm:t>
    </dgm:pt>
    <dgm:pt modelId="{38ED71D0-1880-4943-8F25-E5F965A84585}" type="parTrans" cxnId="{70331B28-E36B-4EA4-9EE8-640D79E16194}">
      <dgm:prSet/>
      <dgm:spPr/>
      <dgm:t>
        <a:bodyPr/>
        <a:lstStyle/>
        <a:p>
          <a:endParaRPr lang="ru-RU"/>
        </a:p>
      </dgm:t>
    </dgm:pt>
    <dgm:pt modelId="{2BED3949-1870-4737-9AFA-61E62B6C8D33}" type="sibTrans" cxnId="{70331B28-E36B-4EA4-9EE8-640D79E1619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Иван\Desktop\DSCN4245_cr.jpg"/>
        </a:ext>
      </dgm:extLst>
    </dgm:pt>
    <dgm:pt modelId="{88B9F9C9-73F0-4F9F-9B22-540CD10EB372}" type="pres">
      <dgm:prSet presAssocID="{8FAD3073-BBF2-41FC-B563-21C180EB87E6}" presName="Name0" presStyleCnt="0">
        <dgm:presLayoutVars>
          <dgm:chMax val="7"/>
          <dgm:chPref val="7"/>
          <dgm:dir/>
        </dgm:presLayoutVars>
      </dgm:prSet>
      <dgm:spPr/>
    </dgm:pt>
    <dgm:pt modelId="{13DFC7C8-C836-4BC3-A2A9-FF06EF7C4385}" type="pres">
      <dgm:prSet presAssocID="{8FAD3073-BBF2-41FC-B563-21C180EB87E6}" presName="Name1" presStyleCnt="0"/>
      <dgm:spPr/>
    </dgm:pt>
    <dgm:pt modelId="{D6772688-5D6D-4574-B35E-53695B20414A}" type="pres">
      <dgm:prSet presAssocID="{2BED3949-1870-4737-9AFA-61E62B6C8D33}" presName="picture_1" presStyleCnt="0"/>
      <dgm:spPr/>
    </dgm:pt>
    <dgm:pt modelId="{D5D9C004-7E87-4248-9713-8B6BBB8288BA}" type="pres">
      <dgm:prSet presAssocID="{2BED3949-1870-4737-9AFA-61E62B6C8D33}" presName="pictureRepeatNode" presStyleLbl="alignImgPlace1" presStyleIdx="0" presStyleCnt="1" custScaleX="132701" custScaleY="132038" custLinFactNeighborX="-3365" custLinFactNeighborY="-19384"/>
      <dgm:spPr/>
      <dgm:t>
        <a:bodyPr/>
        <a:lstStyle/>
        <a:p>
          <a:endParaRPr lang="ru-RU"/>
        </a:p>
      </dgm:t>
    </dgm:pt>
    <dgm:pt modelId="{D02FF4CF-1BD4-4587-9883-CF25AADFBB8A}" type="pres">
      <dgm:prSet presAssocID="{4C88D8FC-86A1-4C51-87EB-ACA86E66BCD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5F7C8-6BC1-4FAA-9DD8-984D5EBB4823}" type="presOf" srcId="{4C88D8FC-86A1-4C51-87EB-ACA86E66BCDB}" destId="{D02FF4CF-1BD4-4587-9883-CF25AADFBB8A}" srcOrd="0" destOrd="0" presId="urn:microsoft.com/office/officeart/2008/layout/CircularPictureCallout"/>
    <dgm:cxn modelId="{DA1208B3-6AA6-4092-AD15-DB0F7AEC472D}" type="presOf" srcId="{8FAD3073-BBF2-41FC-B563-21C180EB87E6}" destId="{88B9F9C9-73F0-4F9F-9B22-540CD10EB372}" srcOrd="0" destOrd="0" presId="urn:microsoft.com/office/officeart/2008/layout/CircularPictureCallout"/>
    <dgm:cxn modelId="{F82E40DD-F3CB-4DDE-B1DC-87C3DE234848}" type="presOf" srcId="{2BED3949-1870-4737-9AFA-61E62B6C8D33}" destId="{D5D9C004-7E87-4248-9713-8B6BBB8288BA}" srcOrd="0" destOrd="0" presId="urn:microsoft.com/office/officeart/2008/layout/CircularPictureCallout"/>
    <dgm:cxn modelId="{70331B28-E36B-4EA4-9EE8-640D79E16194}" srcId="{8FAD3073-BBF2-41FC-B563-21C180EB87E6}" destId="{4C88D8FC-86A1-4C51-87EB-ACA86E66BCDB}" srcOrd="0" destOrd="0" parTransId="{38ED71D0-1880-4943-8F25-E5F965A84585}" sibTransId="{2BED3949-1870-4737-9AFA-61E62B6C8D33}"/>
    <dgm:cxn modelId="{2E06E657-564E-4B10-9FE5-0B6E18C154AB}" type="presParOf" srcId="{88B9F9C9-73F0-4F9F-9B22-540CD10EB372}" destId="{13DFC7C8-C836-4BC3-A2A9-FF06EF7C4385}" srcOrd="0" destOrd="0" presId="urn:microsoft.com/office/officeart/2008/layout/CircularPictureCallout"/>
    <dgm:cxn modelId="{9F4871A4-BC3B-4EB1-9651-1F765B296C95}" type="presParOf" srcId="{13DFC7C8-C836-4BC3-A2A9-FF06EF7C4385}" destId="{D6772688-5D6D-4574-B35E-53695B20414A}" srcOrd="0" destOrd="0" presId="urn:microsoft.com/office/officeart/2008/layout/CircularPictureCallout"/>
    <dgm:cxn modelId="{B9D0B167-F5F8-468F-9F0A-36BCE0A2187B}" type="presParOf" srcId="{D6772688-5D6D-4574-B35E-53695B20414A}" destId="{D5D9C004-7E87-4248-9713-8B6BBB8288BA}" srcOrd="0" destOrd="0" presId="urn:microsoft.com/office/officeart/2008/layout/CircularPictureCallout"/>
    <dgm:cxn modelId="{89457023-9EF3-4B94-9CF1-00A7F60C0427}" type="presParOf" srcId="{13DFC7C8-C836-4BC3-A2A9-FF06EF7C4385}" destId="{D02FF4CF-1BD4-4587-9883-CF25AADFBB8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6F35DE-3EC1-4408-9C3B-2AEC3D33B8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B2E9A3B-BDDB-4068-9140-05ACBAABFBD3}">
      <dgm:prSet phldrT="[Текст]" phldr="1"/>
      <dgm:spPr/>
      <dgm:t>
        <a:bodyPr/>
        <a:lstStyle/>
        <a:p>
          <a:endParaRPr lang="ru-RU"/>
        </a:p>
      </dgm:t>
    </dgm:pt>
    <dgm:pt modelId="{BED05935-E73E-47E6-9702-65ACAF85B060}" type="parTrans" cxnId="{8442DC8D-20C1-455B-ABB2-4CA3BE5373ED}">
      <dgm:prSet/>
      <dgm:spPr/>
      <dgm:t>
        <a:bodyPr/>
        <a:lstStyle/>
        <a:p>
          <a:endParaRPr lang="ru-RU"/>
        </a:p>
      </dgm:t>
    </dgm:pt>
    <dgm:pt modelId="{393F857D-44DE-4875-8A01-5EEFD23B1373}" type="sibTrans" cxnId="{8442DC8D-20C1-455B-ABB2-4CA3BE5373E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2D906CC5-2E89-4D90-88E8-34F0B16C5357}" type="pres">
      <dgm:prSet presAssocID="{AF6F35DE-3EC1-4408-9C3B-2AEC3D33B8FF}" presName="Name0" presStyleCnt="0">
        <dgm:presLayoutVars>
          <dgm:chMax val="7"/>
          <dgm:chPref val="7"/>
          <dgm:dir/>
        </dgm:presLayoutVars>
      </dgm:prSet>
      <dgm:spPr/>
    </dgm:pt>
    <dgm:pt modelId="{2680285F-50F0-42F1-8527-DF8DCF3DC630}" type="pres">
      <dgm:prSet presAssocID="{AF6F35DE-3EC1-4408-9C3B-2AEC3D33B8FF}" presName="Name1" presStyleCnt="0"/>
      <dgm:spPr/>
    </dgm:pt>
    <dgm:pt modelId="{041ABE56-985E-46D0-A535-EC6AB595E272}" type="pres">
      <dgm:prSet presAssocID="{393F857D-44DE-4875-8A01-5EEFD23B1373}" presName="picture_1" presStyleCnt="0"/>
      <dgm:spPr/>
    </dgm:pt>
    <dgm:pt modelId="{0AA479F4-8CC4-41D0-B885-8600382CFA52}" type="pres">
      <dgm:prSet presAssocID="{393F857D-44DE-4875-8A01-5EEFD23B1373}" presName="pictureRepeatNode" presStyleLbl="alignImgPlace1" presStyleIdx="0" presStyleCnt="1" custScaleX="150370" custScaleY="151856" custLinFactNeighborX="9758" custLinFactNeighborY="-15468"/>
      <dgm:spPr/>
      <dgm:t>
        <a:bodyPr/>
        <a:lstStyle/>
        <a:p>
          <a:endParaRPr lang="ru-RU"/>
        </a:p>
      </dgm:t>
    </dgm:pt>
    <dgm:pt modelId="{8CD4EC06-DF15-482C-9C37-1FB0B64879A1}" type="pres">
      <dgm:prSet presAssocID="{7B2E9A3B-BDDB-4068-9140-05ACBAABFBD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20B41-9025-4C15-AD9C-5BE35D976C17}" type="presOf" srcId="{AF6F35DE-3EC1-4408-9C3B-2AEC3D33B8FF}" destId="{2D906CC5-2E89-4D90-88E8-34F0B16C5357}" srcOrd="0" destOrd="0" presId="urn:microsoft.com/office/officeart/2008/layout/CircularPictureCallout"/>
    <dgm:cxn modelId="{8442DC8D-20C1-455B-ABB2-4CA3BE5373ED}" srcId="{AF6F35DE-3EC1-4408-9C3B-2AEC3D33B8FF}" destId="{7B2E9A3B-BDDB-4068-9140-05ACBAABFBD3}" srcOrd="0" destOrd="0" parTransId="{BED05935-E73E-47E6-9702-65ACAF85B060}" sibTransId="{393F857D-44DE-4875-8A01-5EEFD23B1373}"/>
    <dgm:cxn modelId="{4B3F977B-B0CA-49E7-8E3D-BC860F348DE0}" type="presOf" srcId="{393F857D-44DE-4875-8A01-5EEFD23B1373}" destId="{0AA479F4-8CC4-41D0-B885-8600382CFA52}" srcOrd="0" destOrd="0" presId="urn:microsoft.com/office/officeart/2008/layout/CircularPictureCallout"/>
    <dgm:cxn modelId="{2F0C603E-49E6-49DF-849A-B12F09E23DCE}" type="presOf" srcId="{7B2E9A3B-BDDB-4068-9140-05ACBAABFBD3}" destId="{8CD4EC06-DF15-482C-9C37-1FB0B64879A1}" srcOrd="0" destOrd="0" presId="urn:microsoft.com/office/officeart/2008/layout/CircularPictureCallout"/>
    <dgm:cxn modelId="{74623A82-5556-480A-86A9-9EF1DF061435}" type="presParOf" srcId="{2D906CC5-2E89-4D90-88E8-34F0B16C5357}" destId="{2680285F-50F0-42F1-8527-DF8DCF3DC630}" srcOrd="0" destOrd="0" presId="urn:microsoft.com/office/officeart/2008/layout/CircularPictureCallout"/>
    <dgm:cxn modelId="{79F5C8D7-09CF-4630-80F7-B54FFBB77F1E}" type="presParOf" srcId="{2680285F-50F0-42F1-8527-DF8DCF3DC630}" destId="{041ABE56-985E-46D0-A535-EC6AB595E272}" srcOrd="0" destOrd="0" presId="urn:microsoft.com/office/officeart/2008/layout/CircularPictureCallout"/>
    <dgm:cxn modelId="{03421C8F-9836-45B8-B264-1FC920495FB7}" type="presParOf" srcId="{041ABE56-985E-46D0-A535-EC6AB595E272}" destId="{0AA479F4-8CC4-41D0-B885-8600382CFA52}" srcOrd="0" destOrd="0" presId="urn:microsoft.com/office/officeart/2008/layout/CircularPictureCallout"/>
    <dgm:cxn modelId="{D282E159-5300-4F43-B819-F925D4CA1942}" type="presParOf" srcId="{2680285F-50F0-42F1-8527-DF8DCF3DC630}" destId="{8CD4EC06-DF15-482C-9C37-1FB0B64879A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7E9A-4C48-4738-87FA-9609614571B7}">
      <dsp:nvSpPr>
        <dsp:cNvPr id="0" name=""/>
        <dsp:cNvSpPr/>
      </dsp:nvSpPr>
      <dsp:spPr>
        <a:xfrm>
          <a:off x="360043" y="1033086"/>
          <a:ext cx="794001" cy="7316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68E39-87B0-4161-B00E-D1A1139A40DC}">
      <dsp:nvSpPr>
        <dsp:cNvPr id="0" name=""/>
        <dsp:cNvSpPr/>
      </dsp:nvSpPr>
      <dsp:spPr>
        <a:xfrm>
          <a:off x="376535" y="1387370"/>
          <a:ext cx="761016" cy="392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76535" y="1387370"/>
        <a:ext cx="761016" cy="392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7C5D7-A651-4419-ADE4-337A9AEB89E3}">
      <dsp:nvSpPr>
        <dsp:cNvPr id="0" name=""/>
        <dsp:cNvSpPr/>
      </dsp:nvSpPr>
      <dsp:spPr>
        <a:xfrm>
          <a:off x="335144" y="217156"/>
          <a:ext cx="672971" cy="5806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88F94-64DE-4226-B7AD-4C9F519CAB0A}">
      <dsp:nvSpPr>
        <dsp:cNvPr id="0" name=""/>
        <dsp:cNvSpPr/>
      </dsp:nvSpPr>
      <dsp:spPr>
        <a:xfrm>
          <a:off x="661033" y="971935"/>
          <a:ext cx="622149" cy="3207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61033" y="971935"/>
        <a:ext cx="622149" cy="320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A327B-7A95-4DCD-8272-1282C2792FDE}">
      <dsp:nvSpPr>
        <dsp:cNvPr id="0" name=""/>
        <dsp:cNvSpPr/>
      </dsp:nvSpPr>
      <dsp:spPr>
        <a:xfrm>
          <a:off x="1163210" y="288975"/>
          <a:ext cx="911207" cy="9361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7FEF-B7BF-4A18-9FDB-C794F1FDADB0}">
      <dsp:nvSpPr>
        <dsp:cNvPr id="0" name=""/>
        <dsp:cNvSpPr/>
      </dsp:nvSpPr>
      <dsp:spPr>
        <a:xfrm>
          <a:off x="856895" y="1443692"/>
          <a:ext cx="806489" cy="4158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856895" y="1443692"/>
        <a:ext cx="806489" cy="415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DE11-26E0-443C-AE6B-4D669C80C78B}">
      <dsp:nvSpPr>
        <dsp:cNvPr id="0" name=""/>
        <dsp:cNvSpPr/>
      </dsp:nvSpPr>
      <dsp:spPr>
        <a:xfrm>
          <a:off x="428632" y="1075893"/>
          <a:ext cx="799033" cy="8185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46891-8178-475D-B8C0-AB547E2D89AD}">
      <dsp:nvSpPr>
        <dsp:cNvPr id="0" name=""/>
        <dsp:cNvSpPr/>
      </dsp:nvSpPr>
      <dsp:spPr>
        <a:xfrm>
          <a:off x="744019" y="1286232"/>
          <a:ext cx="700254" cy="3610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44019" y="1286232"/>
        <a:ext cx="700254" cy="361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2FD5-0663-431F-A41F-6C5922682D83}">
      <dsp:nvSpPr>
        <dsp:cNvPr id="0" name=""/>
        <dsp:cNvSpPr/>
      </dsp:nvSpPr>
      <dsp:spPr>
        <a:xfrm>
          <a:off x="864096" y="883087"/>
          <a:ext cx="2581878" cy="27173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52FBA-5273-4E0D-A5D1-7308C3F1E505}">
      <dsp:nvSpPr>
        <dsp:cNvPr id="0" name=""/>
        <dsp:cNvSpPr/>
      </dsp:nvSpPr>
      <dsp:spPr>
        <a:xfrm>
          <a:off x="792089" y="1574085"/>
          <a:ext cx="2049607" cy="14502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792089" y="1574085"/>
        <a:ext cx="2049607" cy="1450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A0D93-94F0-48D0-B557-9BAE794B277B}">
      <dsp:nvSpPr>
        <dsp:cNvPr id="0" name=""/>
        <dsp:cNvSpPr/>
      </dsp:nvSpPr>
      <dsp:spPr>
        <a:xfrm rot="21422322">
          <a:off x="914095" y="964094"/>
          <a:ext cx="2045511" cy="19888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51D79-8ACD-4503-85A3-4864F22490C4}">
      <dsp:nvSpPr>
        <dsp:cNvPr id="0" name=""/>
        <dsp:cNvSpPr/>
      </dsp:nvSpPr>
      <dsp:spPr>
        <a:xfrm>
          <a:off x="1644905" y="2498306"/>
          <a:ext cx="1548145" cy="7982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644905" y="2498306"/>
        <a:ext cx="1548145" cy="798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71AB-BC4C-4EDE-B21C-2FFECE4B6381}">
      <dsp:nvSpPr>
        <dsp:cNvPr id="0" name=""/>
        <dsp:cNvSpPr/>
      </dsp:nvSpPr>
      <dsp:spPr>
        <a:xfrm rot="297763">
          <a:off x="1711593" y="1055133"/>
          <a:ext cx="1893347" cy="19961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12503-5D32-4849-BED2-F292B7B4D5C6}">
      <dsp:nvSpPr>
        <dsp:cNvPr id="0" name=""/>
        <dsp:cNvSpPr/>
      </dsp:nvSpPr>
      <dsp:spPr>
        <a:xfrm>
          <a:off x="1530003" y="2505922"/>
          <a:ext cx="1130993" cy="4546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530003" y="2505922"/>
        <a:ext cx="1130993" cy="454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C004-7E87-4248-9713-8B6BBB8288BA}">
      <dsp:nvSpPr>
        <dsp:cNvPr id="0" name=""/>
        <dsp:cNvSpPr/>
      </dsp:nvSpPr>
      <dsp:spPr>
        <a:xfrm>
          <a:off x="648073" y="525093"/>
          <a:ext cx="2839735" cy="28255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FF4CF-1BD4-4587-9883-CF25AADFBB8A}">
      <dsp:nvSpPr>
        <dsp:cNvPr id="0" name=""/>
        <dsp:cNvSpPr/>
      </dsp:nvSpPr>
      <dsp:spPr>
        <a:xfrm>
          <a:off x="1455166" y="2419013"/>
          <a:ext cx="1369568" cy="7061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1455166" y="2419013"/>
        <a:ext cx="1369568" cy="706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479F4-8CC4-41D0-B885-8600382CFA52}">
      <dsp:nvSpPr>
        <dsp:cNvPr id="0" name=""/>
        <dsp:cNvSpPr/>
      </dsp:nvSpPr>
      <dsp:spPr>
        <a:xfrm>
          <a:off x="494236" y="68229"/>
          <a:ext cx="2149604" cy="2170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4EC06-DF15-482C-9C37-1FB0B64879A1}">
      <dsp:nvSpPr>
        <dsp:cNvPr id="0" name=""/>
        <dsp:cNvSpPr/>
      </dsp:nvSpPr>
      <dsp:spPr>
        <a:xfrm>
          <a:off x="972089" y="1419090"/>
          <a:ext cx="914907" cy="4717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972089" y="1419090"/>
        <a:ext cx="914907" cy="471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8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gif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gif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" y="260648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66328">
            <a:off x="248396" y="2914799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  <a:t>К Р И З Ь К А</a:t>
            </a:r>
            <a:b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uk-UA" sz="3600" b="1" dirty="0" err="1" smtClean="0">
                <a:latin typeface="Arial Black" panose="020B0A04020102020204" pitchFamily="34" charset="0"/>
                <a:ea typeface="Calibri"/>
                <a:cs typeface="Times New Roman"/>
              </a:rPr>
              <a:t>А</a:t>
            </a:r>
            <a: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  <a:t> В Т О Н О М Н А </a:t>
            </a:r>
            <a:b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lang="uk-UA" sz="3600" b="1" dirty="0" smtClean="0">
                <a:latin typeface="Arial Black" panose="020B0A04020102020204" pitchFamily="34" charset="0"/>
                <a:ea typeface="Calibri"/>
                <a:cs typeface="Times New Roman"/>
              </a:rPr>
              <a:t>Р Е С П У Б Л І К А 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871" y="1727036"/>
            <a:ext cx="5183705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r>
              <a:rPr lang="ru-RU" sz="2800" b="1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Св</a:t>
            </a:r>
            <a:r>
              <a:rPr lang="uk-UA" sz="2800" b="1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ітлано-Іванівськ</a:t>
            </a:r>
            <a:endParaRPr lang="ru-RU" sz="24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0192" y="2204864"/>
            <a:ext cx="864096" cy="8640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8456025"/>
              </p:ext>
            </p:extLst>
          </p:nvPr>
        </p:nvGraphicFramePr>
        <p:xfrm>
          <a:off x="5975200" y="1268760"/>
          <a:ext cx="2378175" cy="24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3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11760" y="1600201"/>
            <a:ext cx="6275040" cy="31825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upload.wikimedia.org/wikipedia/commons/e/ec/Aileron_pit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037">
            <a:off x="695951" y="1079573"/>
            <a:ext cx="47815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ван\Desktop\фото класу\до казки портрети\DSCN48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8066" r="25758" b="20628"/>
          <a:stretch/>
        </p:blipFill>
        <p:spPr bwMode="auto">
          <a:xfrm>
            <a:off x="5508104" y="2950621"/>
            <a:ext cx="2880320" cy="2892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34449">
            <a:off x="800163" y="2357700"/>
            <a:ext cx="3587868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     Руслан</a:t>
            </a:r>
            <a:endParaRPr lang="ru-RU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http://garysanis.com/Pics/Transport/PassengerJetFlying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8707"/>
            <a:ext cx="6336704" cy="372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666" y="4005064"/>
            <a:ext cx="3000396" cy="93610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ІЛ - 2017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Иван\Desktop\DSCN4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447074" cy="3262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89029"/>
            <a:ext cx="8229600" cy="9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Електростанція імені </a:t>
            </a:r>
            <a:r>
              <a:rPr lang="uk-UA" sz="28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Здробілка</a:t>
            </a:r>
            <a:r>
              <a:rPr lang="uk-UA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Артура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il1.picdn.net/shutterstock/videos/2785048/thumb/1.jpg?i10c=img.resize(height:16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r="15172" b="22223"/>
          <a:stretch/>
        </p:blipFill>
        <p:spPr bwMode="auto">
          <a:xfrm>
            <a:off x="3352800" y="836712"/>
            <a:ext cx="3711388" cy="35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tryanaya-melnitsa-animatsionnaya-kartinka-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232248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0565359"/>
              </p:ext>
            </p:extLst>
          </p:nvPr>
        </p:nvGraphicFramePr>
        <p:xfrm>
          <a:off x="251520" y="2255838"/>
          <a:ext cx="4279901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15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ван\Desktop\DSCN48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t="21163" r="25537"/>
          <a:stretch/>
        </p:blipFill>
        <p:spPr bwMode="auto">
          <a:xfrm>
            <a:off x="5482708" y="333590"/>
            <a:ext cx="3088601" cy="3796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0/02/Telescopio_Zeiss_di_Merate_-_esterno_1.jpg/500px-Telescopio_Zeiss_di_Merate_-_estern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392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yls.ru/data/smiles/animashki-zvezdy-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931">
            <a:off x="635754" y="1363397"/>
            <a:ext cx="3612878" cy="12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Экскурсии по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99" y="1522520"/>
            <a:ext cx="7567401" cy="52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\Desktop\2017-03-15 07-21-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26311" b="25258"/>
          <a:stretch/>
        </p:blipFill>
        <p:spPr bwMode="auto">
          <a:xfrm>
            <a:off x="867103" y="1086293"/>
            <a:ext cx="2349064" cy="270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miranimacii.ru/_ph/6/60287181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225">
            <a:off x="1370709" y="830586"/>
            <a:ext cx="1405650" cy="68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" y="404664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404664"/>
            <a:ext cx="4680520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endParaRPr lang="ru-RU" sz="24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7560993"/>
              </p:ext>
            </p:extLst>
          </p:nvPr>
        </p:nvGraphicFramePr>
        <p:xfrm>
          <a:off x="3141663" y="1770063"/>
          <a:ext cx="2859087" cy="27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060848"/>
            <a:ext cx="5616624" cy="167643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</a:rPr>
              <a:t>                       Гора Школа </a:t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 – 4 </a:t>
            </a:r>
            <a:r>
              <a:rPr lang="ru-RU" sz="1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класи</a:t>
            </a:r>
            <a: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5 – 9 </a:t>
            </a:r>
            <a:r>
              <a:rPr lang="ru-RU" sz="1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класи</a:t>
            </a:r>
            <a: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10 - 11 </a:t>
            </a:r>
            <a:r>
              <a:rPr lang="ru-RU" sz="1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класи</a:t>
            </a:r>
            <a:endParaRPr lang="ru-RU" sz="1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ван\Desktop\DSCN53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7"/>
          <a:stretch/>
        </p:blipFill>
        <p:spPr bwMode="auto">
          <a:xfrm>
            <a:off x="22145" y="2420888"/>
            <a:ext cx="885698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світлана\фото моє\фото на день учителя\DSCN5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846">
            <a:off x="2139166" y="87112"/>
            <a:ext cx="4622941" cy="346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otvet.imgsmail.ru/download/4925398a1c3bacdba14096c65de50663_i-435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Иван\Desktop\DSCN4188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2843476" cy="3192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\Desktop\DSCN4173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3953" y="2849461"/>
            <a:ext cx="3317375" cy="2761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а\Desktop\817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34" y="1214422"/>
            <a:ext cx="4071966" cy="415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0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світлана\фото моє\школьны\фото виступ\DSCN4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059">
            <a:off x="217816" y="306175"/>
            <a:ext cx="8564351" cy="642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lipart.ucoz.com/_ph/39/2/871109116.gif?14964225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760640" cy="47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ван\Desktop\2015-02-04 09.35.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35" r="4328"/>
          <a:stretch/>
        </p:blipFill>
        <p:spPr bwMode="auto">
          <a:xfrm>
            <a:off x="361203" y="1344705"/>
            <a:ext cx="8718628" cy="5246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7/04/09/2226419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565">
            <a:off x="4374896" y="990304"/>
            <a:ext cx="1819275" cy="10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7/04/09/2226419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0074"/>
            <a:ext cx="2160240" cy="12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laycast.ru/uploads/2017/04/09/2226419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15">
            <a:off x="6344506" y="1053212"/>
            <a:ext cx="1819275" cy="11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майлик-денежка смайлик гифка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857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майлик-денежка смайлик гифка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427">
            <a:off x="2006859" y="2275161"/>
            <a:ext cx="4857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майлик-денежка смайлик гифка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11" y="3429000"/>
            <a:ext cx="4857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Монеты картинки для детей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" y="209819"/>
            <a:ext cx="8928992" cy="64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vamotkrytka.ru/_ph/54/1/70083415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280">
            <a:off x="4096676" y="1330468"/>
            <a:ext cx="1498578" cy="11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vamotkrytka.ru/_ph/54/1/70083415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696">
            <a:off x="2730148" y="2382835"/>
            <a:ext cx="1488735" cy="11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vamotkrytka.ru/_ph/54/1/70083415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940">
            <a:off x="4743111" y="3503994"/>
            <a:ext cx="1625762" cy="12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liubavyshka.ru/_ph/4/2/3574581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370">
            <a:off x="6105830" y="2130391"/>
            <a:ext cx="1490828" cy="10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liubavyshka.ru/_ph/4/2/3574581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2250">
            <a:off x="5680114" y="414416"/>
            <a:ext cx="1087504" cy="13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07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84417"/>
            <a:ext cx="5112934" cy="7403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28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Мис Польських</a:t>
            </a:r>
            <a:endParaRPr lang="ru-RU" sz="28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727036"/>
            <a:ext cx="4680520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endParaRPr lang="ru-RU" sz="24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11760" y="260648"/>
            <a:ext cx="911206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9622144"/>
              </p:ext>
            </p:extLst>
          </p:nvPr>
        </p:nvGraphicFramePr>
        <p:xfrm>
          <a:off x="2195736" y="224644"/>
          <a:ext cx="1944217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6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260648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0962" y="3069381"/>
            <a:ext cx="3672774" cy="7403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28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Порт </a:t>
            </a:r>
            <a:r>
              <a:rPr lang="uk-UA" sz="2800" b="1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Ліщуківськ</a:t>
            </a:r>
            <a:endParaRPr lang="ru-RU" sz="28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628800"/>
            <a:ext cx="4680520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endParaRPr lang="ru-RU" sz="24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3789038"/>
            <a:ext cx="1015189" cy="10801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6090170"/>
              </p:ext>
            </p:extLst>
          </p:nvPr>
        </p:nvGraphicFramePr>
        <p:xfrm>
          <a:off x="4932040" y="3572071"/>
          <a:ext cx="2520280" cy="280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6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78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5039055"/>
            <a:ext cx="3672774" cy="7403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2800" b="1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Шийкополь</a:t>
            </a:r>
            <a:endParaRPr lang="ru-RU" sz="28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628800"/>
            <a:ext cx="4680520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endParaRPr lang="ru-RU" sz="24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5286388"/>
            <a:ext cx="1015189" cy="10801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7119245"/>
              </p:ext>
            </p:extLst>
          </p:nvPr>
        </p:nvGraphicFramePr>
        <p:xfrm>
          <a:off x="2500298" y="4353372"/>
          <a:ext cx="2188294" cy="250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260648"/>
            <a:ext cx="914225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6371" y="1046772"/>
            <a:ext cx="1944216" cy="74032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28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Плітки</a:t>
            </a:r>
            <a:endParaRPr lang="ru-RU" sz="28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628800"/>
            <a:ext cx="4680520" cy="117168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anose="02040602050305030304" pitchFamily="18" charset="0"/>
              </a:rPr>
              <a:t> </a:t>
            </a:r>
            <a:endParaRPr lang="ru-RU" sz="24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68344" y="692696"/>
            <a:ext cx="1015189" cy="10801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93" y="766948"/>
            <a:ext cx="885388" cy="9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8" name="Picture 24" descr="Silvery award with ribbon (vector) — стоковий вектор #1296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635130" cy="66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Book Antiqua" panose="02040602050305030304" pitchFamily="18" charset="0"/>
                <a:cs typeface="David" panose="020E0502060401010101" pitchFamily="34" charset="-79"/>
              </a:rPr>
              <a:t>                                </a:t>
            </a:r>
            <a:r>
              <a:rPr lang="uk-UA" sz="4000" b="1" dirty="0" smtClean="0">
                <a:latin typeface="Monotype Corsiva" panose="03010101010201010101" pitchFamily="66" charset="0"/>
                <a:cs typeface="David" panose="020E0502060401010101" pitchFamily="34" charset="-79"/>
              </a:rPr>
              <a:t>ПЛІТКА</a:t>
            </a:r>
            <a:endParaRPr lang="ru-RU" sz="6600" b="1" dirty="0">
              <a:solidFill>
                <a:srgbClr val="FFC000"/>
              </a:solidFill>
              <a:latin typeface="Monotype Corsiva" panose="03010101010201010101" pitchFamily="66" charset="0"/>
              <a:cs typeface="David" panose="020E0502060401010101" pitchFamily="34" charset="-79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38895180"/>
              </p:ext>
            </p:extLst>
          </p:nvPr>
        </p:nvGraphicFramePr>
        <p:xfrm>
          <a:off x="2699792" y="188640"/>
          <a:ext cx="363378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54" name="Picture 30" descr="http://animashki.kak2z.org/pic/3/jivotniea-69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83457"/>
            <a:ext cx="1333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20" y="3523219"/>
            <a:ext cx="1335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playcast.ru/uploads/2015/04/15/13171875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5" y="4842777"/>
            <a:ext cx="1338117" cy="11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laycast.ru/uploads/2015/04/15/13171929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0436"/>
            <a:ext cx="1389534" cy="9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6" name="Picture 8" descr="Красиві золоті зірки вектор — Стокова ілю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22"/>
            <a:ext cx="472514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9247694"/>
              </p:ext>
            </p:extLst>
          </p:nvPr>
        </p:nvGraphicFramePr>
        <p:xfrm>
          <a:off x="1259632" y="284163"/>
          <a:ext cx="4837956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9224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33237763"/>
              </p:ext>
            </p:extLst>
          </p:nvPr>
        </p:nvGraphicFramePr>
        <p:xfrm>
          <a:off x="4283968" y="2564904"/>
          <a:ext cx="41910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74" name="Picture 26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189">
            <a:off x="-324390" y="4272325"/>
            <a:ext cx="3107626" cy="9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0867">
            <a:off x="5468348" y="502628"/>
            <a:ext cx="3976960" cy="1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6016">
            <a:off x="1588787" y="5422120"/>
            <a:ext cx="3755725" cy="11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35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 Р И З Ь К А  А В Т О Н О М Н А  Р Е С П У Б Л І К А </vt:lpstr>
      <vt:lpstr>Презентация PowerPoint</vt:lpstr>
      <vt:lpstr>Презентация PowerPoint</vt:lpstr>
      <vt:lpstr>Мис Польських</vt:lpstr>
      <vt:lpstr>Порт Ліщуківськ</vt:lpstr>
      <vt:lpstr>Шийкополь</vt:lpstr>
      <vt:lpstr>Плітки</vt:lpstr>
      <vt:lpstr>Презентация PowerPoint</vt:lpstr>
      <vt:lpstr>Презентация PowerPoint</vt:lpstr>
      <vt:lpstr>      Руслан</vt:lpstr>
      <vt:lpstr>ІЛ - 2017</vt:lpstr>
      <vt:lpstr>Презентация PowerPoint</vt:lpstr>
      <vt:lpstr>Презентация PowerPoint</vt:lpstr>
      <vt:lpstr>Презентация PowerPoint</vt:lpstr>
      <vt:lpstr>                       Гора Школа  1 – 4 класи                       5 – 9 класи                     10 - 11 класи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77</cp:revision>
  <dcterms:created xsi:type="dcterms:W3CDTF">2017-04-20T18:00:42Z</dcterms:created>
  <dcterms:modified xsi:type="dcterms:W3CDTF">2017-06-02T17:02:51Z</dcterms:modified>
</cp:coreProperties>
</file>